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"/>
  </p:notesMasterIdLst>
  <p:sldIdLst>
    <p:sldId id="269" r:id="rId2"/>
  </p:sldIdLst>
  <p:sldSz cx="12192000" cy="6858000"/>
  <p:notesSz cx="6807200" cy="9939338"/>
  <p:embeddedFontLst>
    <p:embeddedFont>
      <p:font typeface="BIZ UDPゴシック" panose="020B0400000000000000" pitchFamily="50" charset="-128"/>
      <p:regular r:id="rId4"/>
      <p:bold r:id="rId5"/>
    </p:embeddedFont>
    <p:embeddedFont>
      <p:font typeface="Calibri" panose="020F0502020204030204" pitchFamily="34" charset="0"/>
      <p:regular r:id="rId6"/>
      <p:bold r:id="rId7"/>
      <p:italic r:id="rId8"/>
      <p:boldItalic r:id="rId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224">
          <p15:clr>
            <a:srgbClr val="A4A3A4"/>
          </p15:clr>
        </p15:guide>
        <p15:guide id="2" pos="7605">
          <p15:clr>
            <a:srgbClr val="A4A3A4"/>
          </p15:clr>
        </p15:guide>
        <p15:guide id="3" pos="3840" userDrawn="1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6" roundtripDataSignature="AMtx7mgf0suIKQrQi8Bt7Sm6TYB5kmdBS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88E5FBE-BA6B-4D17-913E-D0120B4BB203}">
  <a:tblStyle styleId="{D88E5FBE-BA6B-4D17-913E-D0120B4BB203}" styleName="Table_0">
    <a:wholeTbl>
      <a:tcTxStyle b="off" i="off">
        <a:font>
          <a:latin typeface="Meiryo UI"/>
          <a:ea typeface="Meiryo UI"/>
          <a:cs typeface="Meiryo U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9EFF7"/>
          </a:solidFill>
        </a:fill>
      </a:tcStyle>
    </a:wholeTbl>
    <a:band1H>
      <a:tcTxStyle/>
      <a:tcStyle>
        <a:tcBdr/>
        <a:fill>
          <a:solidFill>
            <a:srgbClr val="D0DEEF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0DEEF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Meiryo UI"/>
          <a:ea typeface="Meiryo UI"/>
          <a:cs typeface="Meiryo U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Meiryo UI"/>
          <a:ea typeface="Meiryo UI"/>
          <a:cs typeface="Meiryo U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Meiryo UI"/>
          <a:ea typeface="Meiryo UI"/>
          <a:cs typeface="Meiryo U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Meiryo UI"/>
          <a:ea typeface="Meiryo UI"/>
          <a:cs typeface="Meiryo U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1758" y="90"/>
      </p:cViewPr>
      <p:guideLst>
        <p:guide orient="horz" pos="4224"/>
        <p:guide pos="760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39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font" Target="fonts/font2.fntdata"/><Relationship Id="rId36" Type="http://customschemas.google.com/relationships/presentationmetadata" Target="metadata"/><Relationship Id="rId4" Type="http://schemas.openxmlformats.org/officeDocument/2006/relationships/font" Target="fonts/font1.fntdata"/><Relationship Id="rId9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2" y="2"/>
            <a:ext cx="2950375" cy="497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225" tIns="46100" rIns="92225" bIns="461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ja-JP" altLang="en-US" dirty="0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5221" y="2"/>
            <a:ext cx="2950374" cy="497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225" tIns="46100" rIns="92225" bIns="461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ja-JP" altLang="en-US" dirty="0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88900" y="744538"/>
            <a:ext cx="6629400" cy="37290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0240" y="4720985"/>
            <a:ext cx="5446723" cy="4473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225" tIns="46100" rIns="92225" bIns="461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2" y="9440372"/>
            <a:ext cx="2950375" cy="4973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225" tIns="46100" rIns="92225" bIns="461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ja-JP" altLang="en-US" dirty="0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5221" y="9440372"/>
            <a:ext cx="2950374" cy="4973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225" tIns="46100" rIns="92225" bIns="46100" anchor="b" anchorCtr="0">
            <a:noAutofit/>
          </a:bodyPr>
          <a:lstStyle>
            <a:lvl1pPr>
              <a:defRPr>
                <a:latin typeface="BIZ UDPゴシック" panose="020B0400000000000000" pitchFamily="50" charset="-128"/>
                <a:ea typeface="BIZ UDPゴシック" panose="020B0400000000000000" pitchFamily="50" charset="-128"/>
              </a:defRPr>
            </a:lvl1pPr>
          </a:lstStyle>
          <a:p>
            <a:pPr algn="r">
              <a:buSzPts val="1200"/>
            </a:pPr>
            <a:fld id="{00000000-1234-1234-1234-123412341234}" type="slidenum">
              <a:rPr lang="en-US" altLang="ja-JP" sz="1200" smtClean="0">
                <a:solidFill>
                  <a:schemeClr val="dk1"/>
                </a:solidFill>
                <a:cs typeface="Calibri"/>
                <a:sym typeface="Calibri"/>
              </a:rPr>
              <a:pPr algn="r">
                <a:buSzPts val="1200"/>
              </a:pPr>
              <a:t>‹#›</a:t>
            </a:fld>
            <a:endParaRPr lang="ja-JP" altLang="en-US" sz="1200" dirty="0">
              <a:solidFill>
                <a:schemeClr val="dk1"/>
              </a:solidFill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BIZ UDPゴシック" panose="020B0400000000000000" pitchFamily="50" charset="-128"/>
        <a:ea typeface="BIZ UDPゴシック" panose="020B0400000000000000" pitchFamily="50" charset="-128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">
  <p:cSld name="Conten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4"/>
          <p:cNvSpPr txBox="1">
            <a:spLocks noGrp="1"/>
          </p:cNvSpPr>
          <p:nvPr>
            <p:ph type="title"/>
          </p:nvPr>
        </p:nvSpPr>
        <p:spPr>
          <a:xfrm>
            <a:off x="601200" y="297699"/>
            <a:ext cx="10515600" cy="444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57070"/>
              </a:buClr>
              <a:buSzPts val="2400"/>
              <a:buFont typeface="Arial"/>
              <a:buNone/>
              <a:defRPr sz="2400">
                <a:solidFill>
                  <a:srgbClr val="75707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5" name="Google Shape;25;p54"/>
          <p:cNvSpPr/>
          <p:nvPr/>
        </p:nvSpPr>
        <p:spPr>
          <a:xfrm>
            <a:off x="6096000" y="6390386"/>
            <a:ext cx="538716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 sz="1100" b="0" i="0" u="none" strike="noStrike" cap="none">
                <a:solidFill>
                  <a:srgbClr val="7F7F7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Arial"/>
                <a:sym typeface="Arial"/>
              </a:rPr>
              <a:t>‹#›</a:t>
            </a:fld>
            <a:endParaRPr sz="1100" b="0" i="0" u="none" strike="noStrike" cap="none" dirty="0">
              <a:solidFill>
                <a:srgbClr val="7F7F7F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Arial"/>
              <a:sym typeface="Arial"/>
            </a:endParaRPr>
          </a:p>
        </p:txBody>
      </p:sp>
      <p:pic>
        <p:nvPicPr>
          <p:cNvPr id="26" name="Google Shape;26;p5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50045" y="6466883"/>
            <a:ext cx="1090253" cy="2137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" name="Google Shape;27;p54"/>
          <p:cNvCxnSpPr/>
          <p:nvPr/>
        </p:nvCxnSpPr>
        <p:spPr>
          <a:xfrm>
            <a:off x="0" y="6304446"/>
            <a:ext cx="12193200" cy="0"/>
          </a:xfrm>
          <a:prstGeom prst="straightConnector1">
            <a:avLst/>
          </a:prstGeom>
          <a:noFill/>
          <a:ln w="38100" cap="flat" cmpd="sng">
            <a:solidFill>
              <a:srgbClr val="C2E6FA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8" name="Google Shape;28;p54"/>
          <p:cNvSpPr txBox="1">
            <a:spLocks noGrp="1"/>
          </p:cNvSpPr>
          <p:nvPr>
            <p:ph type="body" idx="1"/>
          </p:nvPr>
        </p:nvSpPr>
        <p:spPr>
          <a:xfrm>
            <a:off x="601663" y="954088"/>
            <a:ext cx="10515600" cy="466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757070"/>
              </a:buClr>
              <a:buSzPts val="1600"/>
              <a:buFont typeface="Arial"/>
              <a:buNone/>
              <a:defRPr sz="1600">
                <a:solidFill>
                  <a:srgbClr val="75707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070"/>
              </a:buClr>
              <a:buSzPts val="2400"/>
              <a:buFont typeface="Arial"/>
              <a:buNone/>
              <a:defRPr>
                <a:solidFill>
                  <a:srgbClr val="757070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070"/>
              </a:buClr>
              <a:buSzPts val="2000"/>
              <a:buFont typeface="Arial"/>
              <a:buNone/>
              <a:defRPr>
                <a:solidFill>
                  <a:srgbClr val="757070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070"/>
              </a:buClr>
              <a:buSzPts val="1800"/>
              <a:buFont typeface="Arial"/>
              <a:buNone/>
              <a:defRPr>
                <a:solidFill>
                  <a:srgbClr val="757070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070"/>
              </a:buClr>
              <a:buSzPts val="1800"/>
              <a:buFont typeface="Arial"/>
              <a:buNone/>
              <a:defRPr>
                <a:solidFill>
                  <a:srgbClr val="757070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29" name="Google Shape;29;p54"/>
          <p:cNvSpPr txBox="1"/>
          <p:nvPr/>
        </p:nvSpPr>
        <p:spPr>
          <a:xfrm>
            <a:off x="10510498" y="6495895"/>
            <a:ext cx="1423788" cy="246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ja-JP" sz="1000" b="0" i="0" u="none" strike="noStrike" cap="none" dirty="0">
                <a:solidFill>
                  <a:srgbClr val="008CD7"/>
                </a:solidFill>
                <a:latin typeface="+mn-lt"/>
                <a:ea typeface="BIZ UDPゴシック" panose="020B0400000000000000" pitchFamily="50" charset="-128"/>
                <a:cs typeface="Century Gothic"/>
                <a:sym typeface="Century Gothic"/>
              </a:rPr>
              <a:t>© 2023 BIGLOBE Inc.</a:t>
            </a:r>
            <a:endParaRPr sz="1400" b="0" i="0" u="none" strike="noStrike" cap="none" dirty="0">
              <a:solidFill>
                <a:srgbClr val="000000"/>
              </a:solidFill>
              <a:latin typeface="+mn-lt"/>
              <a:ea typeface="BIZ UDPゴシック" panose="020B0400000000000000" pitchFamily="50" charset="-128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57070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11" name="Google Shape;11;p5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5707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07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07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07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07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2" name="Google Shape;12;p5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ja-JP" altLang="en-US" dirty="0"/>
          </a:p>
        </p:txBody>
      </p:sp>
      <p:sp>
        <p:nvSpPr>
          <p:cNvPr id="13" name="Google Shape;13;p5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BIZ UDPゴシック" panose="020B0400000000000000" pitchFamily="50" charset="-128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ja-JP" altLang="en-US" dirty="0"/>
          </a:p>
        </p:txBody>
      </p:sp>
      <p:sp>
        <p:nvSpPr>
          <p:cNvPr id="14" name="Google Shape;14;p5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altLang="ja-JP" smtClean="0"/>
              <a:pPr/>
              <a:t>‹#›</a:t>
            </a:fld>
            <a:endParaRPr lang="ja-JP" altLang="en-US"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BIZ UDPゴシック" panose="020B0400000000000000" pitchFamily="50" charset="-128"/>
          <a:ea typeface="BIZ UDPゴシック" panose="020B0400000000000000" pitchFamily="50" charset="-128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BIZ UDPゴシック" panose="020B0400000000000000" pitchFamily="50" charset="-128"/>
          <a:ea typeface="BIZ UDPゴシック" panose="020B0400000000000000" pitchFamily="50" charset="-128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24C7C5CE-8C51-ED79-8269-A71F916A5C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169" y="2862694"/>
            <a:ext cx="5692274" cy="3201904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8BDE849F-81FB-A5EF-6740-8C771036AF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1451" y="2862694"/>
            <a:ext cx="5692274" cy="3201904"/>
          </a:xfrm>
          <a:prstGeom prst="rect">
            <a:avLst/>
          </a:prstGeom>
        </p:spPr>
      </p:pic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7F8A54A3-FC2B-4CB9-904D-5C2BE9FB01A9}"/>
              </a:ext>
            </a:extLst>
          </p:cNvPr>
          <p:cNvSpPr txBox="1"/>
          <p:nvPr/>
        </p:nvSpPr>
        <p:spPr>
          <a:xfrm rot="20890617">
            <a:off x="279535" y="3497926"/>
            <a:ext cx="11743832" cy="1015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999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SAMPLE</a:t>
            </a:r>
            <a:r>
              <a:rPr lang="ja-JP" altLang="en-US" sz="5999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　</a:t>
            </a:r>
            <a:r>
              <a:rPr lang="en-US" altLang="ja-JP" sz="5999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SAMPLE</a:t>
            </a:r>
            <a:r>
              <a:rPr lang="ja-JP" altLang="en-US" sz="5999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　</a:t>
            </a:r>
            <a:r>
              <a:rPr lang="en-US" altLang="ja-JP" sz="5999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SAMPLE</a:t>
            </a:r>
            <a:endParaRPr lang="ja-JP" altLang="en-US" sz="5999" b="1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999381"/>
      </p:ext>
    </p:extLst>
  </p:cSld>
  <p:clrMapOvr>
    <a:masterClrMapping/>
  </p:clrMapOvr>
</p:sld>
</file>

<file path=ppt/theme/theme1.xml><?xml version="1.0" encoding="utf-8"?>
<a:theme xmlns:a="http://schemas.openxmlformats.org/drawingml/2006/main" name="1_BIGLOBE_16_9_2017">
  <a:themeElements>
    <a:clrScheme name="販促資料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8CD7"/>
      </a:accent1>
      <a:accent2>
        <a:srgbClr val="00AD50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439</TotalTime>
  <Words>3</Words>
  <Application>Microsoft Office PowerPoint</Application>
  <PresentationFormat>ワイド画面</PresentationFormat>
  <Paragraphs>1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Calibri</vt:lpstr>
      <vt:lpstr>BIZ UDPゴシック</vt:lpstr>
      <vt:lpstr>Arial</vt:lpstr>
      <vt:lpstr>1_BIGLOBE_16_9_2017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クラウド型CMSサービス “Pattern Style CMS” のご紹介</dc:title>
  <cp:lastModifiedBy>田中貴恵</cp:lastModifiedBy>
  <cp:revision>26</cp:revision>
  <dcterms:created xsi:type="dcterms:W3CDTF">2017-10-02T03:38:13Z</dcterms:created>
  <dcterms:modified xsi:type="dcterms:W3CDTF">2023-07-31T06:33:41Z</dcterms:modified>
</cp:coreProperties>
</file>